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039E6-3013-B41C-EFF3-521635BA2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408F44-73B0-50C7-626F-515BAFC56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BFE4A-8127-A2EE-3D1A-A4859307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3FE09-6ECF-01E2-5FDD-A38AA7FB5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FDDBA-90A4-9019-BC73-9DE0CABCF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8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27BFD-5859-73ED-6CDB-7059FB38A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18934-7A32-5CDB-B3D7-614D99620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14B92-D270-F956-73A5-87E3469D2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58FF5-85D4-5389-31FC-118C1198D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1C175-7913-8302-314E-3FDF03F70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34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8E88D-D643-F95E-2AB9-75814D6591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55603-6777-9B64-27E0-EAF446EC1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7B7F1-C0EC-5ADB-C97E-A51BE7B96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549EE-EE33-A1FA-08F8-64E82C5BD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CDFF1-1424-7EBC-1CDD-F18BD3CEE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86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5B293-FD36-7794-ABE6-5C3AD71D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035B4-F99F-1539-5B59-E808778C5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1B810-F386-F790-8366-2525C4FF0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C2A7A-4465-D788-79D3-BE70E0E4E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AF227-747A-14FD-B908-C0BA5A4C3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44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875F0-FE49-C574-BA82-1F4B0418A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7B74-9F85-9102-B390-556E33F60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C888D-0D58-383C-3839-48D1DF83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CDFE5-CF34-B484-A7DE-E30AECD1F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E017B-F6FC-C99F-E0D3-69D85C5F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688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8BFE-6321-3E6D-02FF-C9C14F60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DA65A-6E68-BBE9-8698-31293BDEA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6C9D8-0AF1-A7F5-3E18-5415778A9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03AD9-6392-7BC9-8F9B-1CDA9267B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B5E0E-1392-0C5C-E44F-FF697F99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13082-EC88-D579-F4BF-023EC5998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27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F64F7-F533-8F04-6042-FEA20FA40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72EB8-2F9C-EE0F-3E68-02398F33E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C2E4F-3F78-E85A-BAD9-BAD5C597B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0D2A61-F53D-71CF-C436-3A0665C4A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DC6C01-4B34-A920-1E44-988D68A36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52DEC-E840-84C9-21C9-88B895C5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F532B3-A29F-5DFC-5625-CABCB7C8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F06976-1504-AE8C-EB79-931AE0F7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21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5BA1A-D8AD-230F-B6DE-FDC1B70B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1D71F6-3804-194C-1F28-83E2A2462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075A57-2471-539D-5F4A-EF4EC685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816D86-DD1D-90CF-BCE2-E524AF295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01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461D9-9D30-53F5-BD59-D0DB372D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86C86-C0E1-9ABB-D0F8-ACDF9334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252E4-5FC0-A96C-A261-B3D11975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8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4BDAD-B7B5-8619-2D52-87A8704AE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885D1-A6A4-275E-2FDD-11C330D17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959F6-6C96-635C-FBA6-FD2FB7D58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8E701-C075-1596-2E91-1FFEF475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CD349-F36A-A114-F3EE-FA6C03B92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27481-2E49-2B63-D598-C9DCA46E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879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5B845-5937-D2BA-1FE8-C7F29BF9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0E89FC-17C2-584D-04E1-A29EBA792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F8154-DD77-C69D-D2FC-1400879A5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0A6D3-7A27-1D48-317C-2A8E47596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B7F2B-C516-835A-9821-7DBED2D29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72BB4E-A392-BC39-204B-2A3EDE39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62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B091E8-F960-0A16-8E74-E01B97FE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4B2C5-ECA2-CD42-3DFC-F25B6823A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0C68F-3C56-EF68-E1B5-291A14F17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EB8D06-C648-4510-A5D6-DE8BBB590E05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B25DA-7641-23BC-7285-60825C4AC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0DF9A-4A65-3B13-5840-B4074B14E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7FC60E-B290-477B-8456-F38BEF4AC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71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0ACB1-5495-1651-2D59-0492869041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Psikoloji Bölümü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7B841E-AD0D-D31D-3E8B-5C75F81059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Iğdır Üniversitesi Fen Edebiyat Fakültesi</a:t>
            </a:r>
          </a:p>
        </p:txBody>
      </p:sp>
    </p:spTree>
    <p:extLst>
      <p:ext uri="{BB962C8B-B14F-4D97-AF65-F5344CB8AC3E}">
        <p14:creationId xmlns:p14="http://schemas.microsoft.com/office/powerpoint/2010/main" val="3932401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332C-86F7-A0DD-5B65-1136E358F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Tanıtımı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DB013A1-A49F-DF4C-916B-A64F4AE2F1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24131"/>
            <a:ext cx="1040797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Iğdır Üniversitesi Psikoloji Bölümü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16 Haziran 2011 tarihinde kuruldu. Fen-Edebiyat Fakültesi bünyesinde yer alan bölüm, öğrencilere psikolojinin temellerini öğretmek ve bu alanda teorik ve uygulamalı bilgi kazandırmayı hedeflemektedir.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25 Temmuz 2014’te bölüm bünyesinde dört ana bilim dalı kurulmuş ve akademik altyapı güçlendirilmiştir. </a:t>
            </a:r>
          </a:p>
        </p:txBody>
      </p:sp>
    </p:spTree>
    <p:extLst>
      <p:ext uri="{BB962C8B-B14F-4D97-AF65-F5344CB8AC3E}">
        <p14:creationId xmlns:p14="http://schemas.microsoft.com/office/powerpoint/2010/main" val="2236524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932E-01F0-F3D5-DC8F-692E26E54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Amacı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7BA640E-F61B-0EEC-EBB3-E69773B78C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985632"/>
            <a:ext cx="10436258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Iğdır Üniversitesi Psikoloji Bölümü’nün amacı, öğrencilere psikolojinin temel teorilerini öğretmek ve insan davranışlarını anlamada, analiz etmede ve psikolojik sorunlara çözüm üretmede donanımlı hale getirmektir.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Öğrenciler, bilimsel düşünme ve etik değerler doğrultusunda psikolojinin çeşitli alanlarında yetkinlik kazanarak topluma faydalı bireyler olarak yetiştirilir. </a:t>
            </a:r>
          </a:p>
        </p:txBody>
      </p:sp>
    </p:spTree>
    <p:extLst>
      <p:ext uri="{BB962C8B-B14F-4D97-AF65-F5344CB8AC3E}">
        <p14:creationId xmlns:p14="http://schemas.microsoft.com/office/powerpoint/2010/main" val="316459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E8C4A-52F8-2CAC-FDA8-99D662BCF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 Program Çıktıları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000CA-B889-6F00-7810-45DC4A3F8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Psikoloji bölümü mezunları, aşağıdaki yetkinliklere sahip olacaklardır: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Psikolojinin teorik temellerini ve kavramlarını kavrayabilmek.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Psikolojik teorileri bilimsel yöntemlerle değerlendirebilmek.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Eleştirel düşünme, yazılı ve sözlü iletişim becerilerini geliştirebilmek.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Bireyler ve kültürler arasındaki çeşitliliğe saygı göstererek psikolojik konularda çalışmalar yapabilmek.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Sosyal sorumluluk ve etik ilkeler doğrultusunda psikolojik hizmetler verebilmek.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121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23D05-CD3E-73E2-B89D-C1F12FC7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 Dili / Türü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FF9660-80DA-4497-12E4-C9C19F4AC6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01130"/>
            <a:ext cx="103042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Dili: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Türkçe.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Türü: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Şu anda öğrenci alımı yapılmamaktadır. Gelecekte öğrenci kabulü ile akademik programlar sunulması hedeflenmektedir. </a:t>
            </a:r>
          </a:p>
        </p:txBody>
      </p:sp>
    </p:spTree>
    <p:extLst>
      <p:ext uri="{BB962C8B-B14F-4D97-AF65-F5344CB8AC3E}">
        <p14:creationId xmlns:p14="http://schemas.microsoft.com/office/powerpoint/2010/main" val="195523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E294-6DC6-A325-605C-2BBBFB69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Altyapı İmkanları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38BED12-161B-5404-030C-619611A5ED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24131"/>
            <a:ext cx="1037234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Bölüm, şu an için öğrenci alımı yapmamaktadır. Ancak, bölümde akademik çalışmalar ve araştırmalar sürdürülmektedir.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Gelecekte,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klinik psikoloji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deneysel psikoloji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gibi alanlarda uygulamalı eğitim verilmesi planlanmaktadır. </a:t>
            </a:r>
          </a:p>
        </p:txBody>
      </p:sp>
    </p:spTree>
    <p:extLst>
      <p:ext uri="{BB962C8B-B14F-4D97-AF65-F5344CB8AC3E}">
        <p14:creationId xmlns:p14="http://schemas.microsoft.com/office/powerpoint/2010/main" val="275447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CA675-F9C9-6503-51FD-2F522CA7D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Mevcut Durumu ve Geleceği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0ADB4EE-7694-04D4-5424-8BC7199E09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847133"/>
            <a:ext cx="10515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Şu anda sadece akademik çalışmalar yürütülmektedir.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Bölümün geleceği, öğrenci alımıyla şekillenecek ve psikolojinin çeşitli alt dallarında eğitim verilmeye başlanacaktır.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Bölüm, eğitim altyapısını güçlendirmeyi, uygulamalı alanları artırmayı ve geniş bir akademik kadro ile gelecekte aktif öğrenci almayı hedeflemektedir. </a:t>
            </a:r>
          </a:p>
        </p:txBody>
      </p:sp>
    </p:spTree>
    <p:extLst>
      <p:ext uri="{BB962C8B-B14F-4D97-AF65-F5344CB8AC3E}">
        <p14:creationId xmlns:p14="http://schemas.microsoft.com/office/powerpoint/2010/main" val="1748085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473C1-5EC9-5128-14B1-48340E068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Alanın Altında Yer Alan Meslekler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6F02-3DF0-515D-4BA9-C92F0C63B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Psikoloji mezunları, aşağıdaki alanlarda çalışmalar yapabileceklerdir: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Klinik Psikolog:</a:t>
            </a:r>
            <a:r>
              <a:rPr lang="tr-TR" dirty="0"/>
              <a:t> Kendi kliniğini açarak tedavi süreçleri yönetebilir.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Danışmanlık Psikoloğu:</a:t>
            </a:r>
            <a:r>
              <a:rPr lang="tr-TR" dirty="0"/>
              <a:t> Okullarda, işyerlerinde, aile terapisi gibi alanlarda çalışabilir.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Adli Psikolog:</a:t>
            </a:r>
            <a:r>
              <a:rPr lang="tr-TR" dirty="0"/>
              <a:t> Cezaevlerinde, mahkemelerde çalışabilir.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Sağlık Psikoloğu:</a:t>
            </a:r>
            <a:r>
              <a:rPr lang="tr-TR" dirty="0"/>
              <a:t> Hastanelerde, rehabilitasyon merkezlerinde psikolojik destek verebilir.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Eğitim Psikoloğu:</a:t>
            </a:r>
            <a:r>
              <a:rPr lang="tr-TR" dirty="0"/>
              <a:t> Eğitim kurumlarında öğrencilerin psikolojik gelişim süreçlerine rehberlik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78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A80AA-3AA0-2E14-7DDC-A80B3D95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Bulma İmkanları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6551DC-4273-D914-D62F-06D0B583AF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847133"/>
            <a:ext cx="1029004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Mezunlar, devlet ve özel sektörde farklı alanlarda görev alabilirler.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Özellikle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psikolojik danışmanlık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klinik psikoloji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psikolojisi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gibi alanlarda büyük bir ihtiyaç 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bulunmaktadır.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Lisansüstü eğitim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(yüksek lisans, doktora) alarak uzmanlık kazanan mezunların iş bulma imkanları daha da artmaktadır. </a:t>
            </a:r>
          </a:p>
        </p:txBody>
      </p:sp>
    </p:spTree>
    <p:extLst>
      <p:ext uri="{BB962C8B-B14F-4D97-AF65-F5344CB8AC3E}">
        <p14:creationId xmlns:p14="http://schemas.microsoft.com/office/powerpoint/2010/main" val="2462219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386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Psikoloji Bölümü</vt:lpstr>
      <vt:lpstr>Bölümün Tanıtımı</vt:lpstr>
      <vt:lpstr>Bölümün Amacı</vt:lpstr>
      <vt:lpstr>Bölüm Program Çıktıları</vt:lpstr>
      <vt:lpstr>Eğitim Dili / Türü</vt:lpstr>
      <vt:lpstr>Altyapı İmkanları</vt:lpstr>
      <vt:lpstr>Bölümün Mevcut Durumu ve Geleceği</vt:lpstr>
      <vt:lpstr>Alanın Altında Yer Alan Meslekler</vt:lpstr>
      <vt:lpstr>İş Bulma İmkanları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ZEHRA OZMEN</dc:creator>
  <cp:lastModifiedBy>ZEHRA OZMEN</cp:lastModifiedBy>
  <cp:revision>1</cp:revision>
  <dcterms:created xsi:type="dcterms:W3CDTF">2024-12-02T09:03:42Z</dcterms:created>
  <dcterms:modified xsi:type="dcterms:W3CDTF">2024-12-02T09:06:38Z</dcterms:modified>
</cp:coreProperties>
</file>